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8" r:id="rId8"/>
    <p:sldId id="261" r:id="rId9"/>
    <p:sldId id="269" r:id="rId10"/>
    <p:sldId id="267" r:id="rId11"/>
    <p:sldId id="270" r:id="rId12"/>
    <p:sldId id="266" r:id="rId13"/>
    <p:sldId id="271" r:id="rId14"/>
    <p:sldId id="272" r:id="rId15"/>
    <p:sldId id="26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49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1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32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51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59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24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67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4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42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2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00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3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31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52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26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7F04-2B0B-4BF0-86ED-961E9466C67C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1B9452-06D5-42CB-811C-A02192731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58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Wetgeving buitengebied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34814"/>
          </a:xfrm>
        </p:spPr>
        <p:txBody>
          <a:bodyPr>
            <a:normAutofit/>
          </a:bodyPr>
          <a:lstStyle/>
          <a:p>
            <a:r>
              <a:rPr lang="nl-NL" dirty="0" smtClean="0"/>
              <a:t>Examenklassen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Toine van de Sande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18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s://www.clo.nl/sites/default/files/styles/clo_infographic/public/infographics/1281_001g_clo_14_nl.png?itok=vH1cvZ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4" y="313899"/>
            <a:ext cx="9679082" cy="62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5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komt er op voor deze dieren?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75" y="1270000"/>
            <a:ext cx="7370969" cy="55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266" y="125862"/>
            <a:ext cx="8596668" cy="1320800"/>
          </a:xfrm>
        </p:spPr>
        <p:txBody>
          <a:bodyPr/>
          <a:lstStyle/>
          <a:p>
            <a:r>
              <a:rPr lang="nl-NL" dirty="0" smtClean="0"/>
              <a:t>Zij beheren de natuur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59" y="941696"/>
            <a:ext cx="6911175" cy="59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6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3" y="204717"/>
            <a:ext cx="9768402" cy="66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98818"/>
            <a:ext cx="8596668" cy="1320800"/>
          </a:xfrm>
        </p:spPr>
        <p:txBody>
          <a:bodyPr/>
          <a:lstStyle/>
          <a:p>
            <a:r>
              <a:rPr lang="nl-NL" dirty="0" smtClean="0"/>
              <a:t>Kosten/Omvang natuur en landschapsbeheer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Bruto kosten natuur- en landschapsbeheer naar wijze van best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17" y="1719618"/>
            <a:ext cx="8030239" cy="49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1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voor soort organisaties zijn er zoal?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 met oefentaak 1 om dat zelf te gaan ontdekken</a:t>
            </a:r>
          </a:p>
          <a:p>
            <a:r>
              <a:rPr lang="nl-NL" dirty="0" smtClean="0"/>
              <a:t>Stof t/m paragraaf 4.4 besproken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73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Handhaven buitengebied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Opbouw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389188"/>
            <a:ext cx="8596668" cy="3880773"/>
          </a:xfrm>
        </p:spPr>
        <p:txBody>
          <a:bodyPr/>
          <a:lstStyle/>
          <a:p>
            <a:r>
              <a:rPr lang="nl-NL" dirty="0" smtClean="0"/>
              <a:t>Welke natuurorganisaties zijn zoal actief buitengebied?</a:t>
            </a:r>
          </a:p>
          <a:p>
            <a:r>
              <a:rPr lang="nl-NL" dirty="0" smtClean="0"/>
              <a:t>Welke rechtsgebieden zijn er? (basiskennis)</a:t>
            </a:r>
          </a:p>
          <a:p>
            <a:r>
              <a:rPr lang="nl-NL" dirty="0" smtClean="0"/>
              <a:t>Wat voor soort rechtszaken kom je zoal tegen in het buitengebied?</a:t>
            </a:r>
          </a:p>
          <a:p>
            <a:r>
              <a:rPr lang="nl-NL" dirty="0" smtClean="0"/>
              <a:t>Milieuthema’s (7-v’s)</a:t>
            </a:r>
          </a:p>
          <a:p>
            <a:r>
              <a:rPr lang="nl-NL" dirty="0" smtClean="0"/>
              <a:t>Landbouwbedrijven en het milieu</a:t>
            </a:r>
          </a:p>
          <a:p>
            <a:r>
              <a:rPr lang="nl-NL" dirty="0" smtClean="0"/>
              <a:t>Belangrijkste wetten en hun doel:</a:t>
            </a:r>
          </a:p>
          <a:p>
            <a:pPr lvl="1"/>
            <a:r>
              <a:rPr lang="nl-NL" dirty="0" smtClean="0"/>
              <a:t>Flora en Fauna wet</a:t>
            </a:r>
          </a:p>
          <a:p>
            <a:pPr lvl="1"/>
            <a:r>
              <a:rPr lang="nl-NL" dirty="0" smtClean="0"/>
              <a:t>Natuurbeschermingswet</a:t>
            </a:r>
          </a:p>
          <a:p>
            <a:pPr lvl="1"/>
            <a:r>
              <a:rPr lang="nl-NL" dirty="0" smtClean="0"/>
              <a:t>Wet milieubeheer</a:t>
            </a:r>
          </a:p>
          <a:p>
            <a:pPr lvl="1"/>
            <a:r>
              <a:rPr lang="nl-NL" dirty="0" err="1" smtClean="0"/>
              <a:t>enz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93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blog.opencaching.nl/wp-content/uploads/2014/12/heide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1" y="248761"/>
            <a:ext cx="9650007" cy="64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://blog.opencaching.nl/wp-content/uploads/2014/12/heide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67" y="78901"/>
            <a:ext cx="10160996" cy="67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998093" y="596717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PLAGT HIER?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93855" y="2851299"/>
            <a:ext cx="3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BEHEERD HET WATERPEIL?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51867" y="1863460"/>
            <a:ext cx="268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HERSTELD HET PAD?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548948" y="1390767"/>
            <a:ext cx="24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BLUST BIJ BRAND?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930673" y="2085660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PLAATS BORDJES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73870" y="3930745"/>
            <a:ext cx="28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RUIMT XTC AFVAL OP?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810314" y="4801387"/>
            <a:ext cx="315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PLUKT NIEUWE DENNEN?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88753" y="2922589"/>
            <a:ext cx="290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Van wie zijn die schapen?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067562" y="363112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 schiet die vos?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26082" y="5629469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 IS DE BAAS?</a:t>
            </a:r>
            <a:endParaRPr lang="nl-NL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309339" y="4651575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 mag die reeën schieten?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70417" y="1081143"/>
            <a:ext cx="388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TELT HET GENTIAANBLAUWTJE?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754343" y="4016905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WIE  is de boswachter?</a:t>
            </a: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33083"/>
            <a:ext cx="8596668" cy="1320800"/>
          </a:xfrm>
        </p:spPr>
        <p:txBody>
          <a:bodyPr/>
          <a:lstStyle/>
          <a:p>
            <a:r>
              <a:rPr lang="nl-NL" dirty="0" smtClean="0"/>
              <a:t>Buitengebied: Ruimte om ons heen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1054847"/>
            <a:ext cx="8731063" cy="56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3612278" cy="3880773"/>
          </a:xfrm>
        </p:spPr>
        <p:txBody>
          <a:bodyPr>
            <a:normAutofit/>
          </a:bodyPr>
          <a:lstStyle/>
          <a:p>
            <a:r>
              <a:rPr lang="nl-NL" dirty="0"/>
              <a:t>Door de sterke groei van de Nederlandse bevolking tussen 1900 en 2010 is beschikbare ruimte per inwoner in deze periode met bijna 67% afgenomen.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85" y="0"/>
            <a:ext cx="7457515" cy="69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2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72" y="137062"/>
            <a:ext cx="9310455" cy="65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416" y="1596278"/>
            <a:ext cx="3787090" cy="1483098"/>
          </a:xfrm>
        </p:spPr>
        <p:txBody>
          <a:bodyPr>
            <a:normAutofit/>
          </a:bodyPr>
          <a:lstStyle/>
          <a:p>
            <a:r>
              <a:rPr lang="nl-NL" dirty="0" err="1" smtClean="0"/>
              <a:t>Naardermeer</a:t>
            </a:r>
            <a:r>
              <a:rPr lang="nl-NL" dirty="0" smtClean="0"/>
              <a:t> 1906</a:t>
            </a:r>
          </a:p>
          <a:p>
            <a:r>
              <a:rPr lang="nl-NL" dirty="0" smtClean="0"/>
              <a:t>Burgers beschermen natuur tegen plannen van de overheid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20" y="609600"/>
            <a:ext cx="6798734" cy="45512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90" y="3342434"/>
            <a:ext cx="44481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Niveau’s</a:t>
            </a:r>
            <a:r>
              <a:rPr lang="nl-NL" dirty="0" smtClean="0"/>
              <a:t> van Milieuproblemen en (natuur-milieu)-organisaties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04" y="2193950"/>
            <a:ext cx="8024221" cy="41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61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213</Words>
  <Application>Microsoft Office PowerPoint</Application>
  <PresentationFormat>Breedbeeld</PresentationFormat>
  <Paragraphs>42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Wetgeving buitengebied</vt:lpstr>
      <vt:lpstr>Handhaven buitengebied  Opbouw</vt:lpstr>
      <vt:lpstr>PowerPoint-presentatie</vt:lpstr>
      <vt:lpstr>PowerPoint-presentatie</vt:lpstr>
      <vt:lpstr>Buitengebied: Ruimte om ons heen</vt:lpstr>
      <vt:lpstr>PowerPoint-presentatie</vt:lpstr>
      <vt:lpstr>PowerPoint-presentatie</vt:lpstr>
      <vt:lpstr>Ontstaan</vt:lpstr>
      <vt:lpstr>Niveau’s van Milieuproblemen en (natuur-milieu)-organisaties</vt:lpstr>
      <vt:lpstr>PowerPoint-presentatie</vt:lpstr>
      <vt:lpstr>Wie komt er op voor deze dieren?</vt:lpstr>
      <vt:lpstr>Zij beheren de natuur</vt:lpstr>
      <vt:lpstr>PowerPoint-presentatie</vt:lpstr>
      <vt:lpstr>Kosten/Omvang natuur en landschapsbeheer</vt:lpstr>
      <vt:lpstr>Wat voor soort organisaties zijn er zoal?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Handhaven buitengebied</dc:title>
  <dc:creator>Toine van de Sande</dc:creator>
  <cp:lastModifiedBy>Toine van de Sande</cp:lastModifiedBy>
  <cp:revision>26</cp:revision>
  <dcterms:created xsi:type="dcterms:W3CDTF">2015-09-02T17:57:42Z</dcterms:created>
  <dcterms:modified xsi:type="dcterms:W3CDTF">2018-11-08T15:57:19Z</dcterms:modified>
</cp:coreProperties>
</file>